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D0EAFF-ADBD-4D8F-A8D8-385833660F6D}" type="datetimeFigureOut">
              <a:rPr lang="en-US" smtClean="0"/>
              <a:t>10/27/2010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CF76C9-1A8A-49E0-9B58-6222E1FA362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D0EAFF-ADBD-4D8F-A8D8-385833660F6D}" type="datetimeFigureOut">
              <a:rPr lang="en-US" smtClean="0"/>
              <a:t>10/27/2010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CF76C9-1A8A-49E0-9B58-6222E1FA362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D0EAFF-ADBD-4D8F-A8D8-385833660F6D}" type="datetimeFigureOut">
              <a:rPr lang="en-US" smtClean="0"/>
              <a:t>10/27/2010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CF76C9-1A8A-49E0-9B58-6222E1FA362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D0EAFF-ADBD-4D8F-A8D8-385833660F6D}" type="datetimeFigureOut">
              <a:rPr lang="en-US" smtClean="0"/>
              <a:t>10/27/2010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CF76C9-1A8A-49E0-9B58-6222E1FA362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D0EAFF-ADBD-4D8F-A8D8-385833660F6D}" type="datetimeFigureOut">
              <a:rPr lang="en-US" smtClean="0"/>
              <a:t>10/27/2010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CF76C9-1A8A-49E0-9B58-6222E1FA362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D0EAFF-ADBD-4D8F-A8D8-385833660F6D}" type="datetimeFigureOut">
              <a:rPr lang="en-US" smtClean="0"/>
              <a:t>10/27/2010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CF76C9-1A8A-49E0-9B58-6222E1FA362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D0EAFF-ADBD-4D8F-A8D8-385833660F6D}" type="datetimeFigureOut">
              <a:rPr lang="en-US" smtClean="0"/>
              <a:t>10/27/2010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CF76C9-1A8A-49E0-9B58-6222E1FA362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D0EAFF-ADBD-4D8F-A8D8-385833660F6D}" type="datetimeFigureOut">
              <a:rPr lang="en-US" smtClean="0"/>
              <a:t>10/27/2010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CF76C9-1A8A-49E0-9B58-6222E1FA362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D0EAFF-ADBD-4D8F-A8D8-385833660F6D}" type="datetimeFigureOut">
              <a:rPr lang="en-US" smtClean="0"/>
              <a:t>10/27/2010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CF76C9-1A8A-49E0-9B58-6222E1FA362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D0EAFF-ADBD-4D8F-A8D8-385833660F6D}" type="datetimeFigureOut">
              <a:rPr lang="en-US" smtClean="0"/>
              <a:t>10/27/2010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CF76C9-1A8A-49E0-9B58-6222E1FA362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D0EAFF-ADBD-4D8F-A8D8-385833660F6D}" type="datetimeFigureOut">
              <a:rPr lang="en-US" smtClean="0"/>
              <a:t>10/27/2010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CF76C9-1A8A-49E0-9B58-6222E1FA362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D0EAFF-ADBD-4D8F-A8D8-385833660F6D}" type="datetimeFigureOut">
              <a:rPr lang="en-US" smtClean="0"/>
              <a:t>10/27/2010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CF76C9-1A8A-49E0-9B58-6222E1FA362D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oleObject" Target="../embeddings/oleObject3.bin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Wednesday October 27,2010		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SWBAT add and subtract mixed numbers (6.N.18)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Initial Activity: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1)</a:t>
            </a:r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2) Hand in all class work and homework. </a:t>
            </a:r>
            <a:endParaRPr lang="en-US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1752600" y="1752600"/>
          <a:ext cx="1081548" cy="838200"/>
        </p:xfrm>
        <a:graphic>
          <a:graphicData uri="http://schemas.openxmlformats.org/presentationml/2006/ole">
            <p:oleObj spid="_x0000_s1026" name="Equation" r:id="rId3" imgW="507960" imgH="393480" progId="Equation.3">
              <p:embed/>
            </p:oleObj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Mini-lesson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1) What is a mixed number?</a:t>
            </a:r>
          </a:p>
          <a:p>
            <a:pPr lvl="1"/>
            <a:r>
              <a:rPr lang="en-US" i="1" dirty="0" smtClean="0"/>
              <a:t>A mixed number is the sum of a whole number and a fraction?</a:t>
            </a:r>
          </a:p>
          <a:p>
            <a:pPr lvl="1"/>
            <a:endParaRPr lang="en-US" i="1" dirty="0"/>
          </a:p>
          <a:p>
            <a:pPr lvl="1">
              <a:buNone/>
            </a:pPr>
            <a:r>
              <a:rPr lang="en-US" dirty="0" smtClean="0"/>
              <a:t>2) How do we add and subtract mixed numbers with unlike denominators?</a:t>
            </a:r>
          </a:p>
          <a:p>
            <a:pPr lvl="1">
              <a:buNone/>
            </a:pPr>
            <a:r>
              <a:rPr lang="en-US" dirty="0"/>
              <a:t>	</a:t>
            </a:r>
            <a:r>
              <a:rPr lang="en-US" dirty="0" smtClean="0"/>
              <a:t>-</a:t>
            </a:r>
            <a:r>
              <a:rPr lang="en-US" i="1" dirty="0" smtClean="0"/>
              <a:t> Find the LCD and create fractions with the same denominators.</a:t>
            </a:r>
          </a:p>
          <a:p>
            <a:pPr lvl="1">
              <a:buNone/>
            </a:pPr>
            <a:r>
              <a:rPr lang="en-US" i="1" dirty="0"/>
              <a:t>	</a:t>
            </a:r>
            <a:r>
              <a:rPr lang="en-US" i="1" dirty="0" smtClean="0"/>
              <a:t>-Add or subtract the numerators and keep the denominator the same. </a:t>
            </a:r>
          </a:p>
          <a:p>
            <a:pPr lvl="1">
              <a:buNone/>
            </a:pPr>
            <a:r>
              <a:rPr lang="en-US" i="1" dirty="0"/>
              <a:t>	</a:t>
            </a:r>
            <a:r>
              <a:rPr lang="en-US" i="1" dirty="0" smtClean="0"/>
              <a:t>-Add or subtract the whole numbers</a:t>
            </a:r>
          </a:p>
          <a:p>
            <a:pPr lvl="1">
              <a:buNone/>
            </a:pPr>
            <a:endParaRPr lang="en-US" dirty="0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Examples: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1)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2)  </a:t>
            </a:r>
            <a:endParaRPr lang="en-US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1904999" y="1905000"/>
          <a:ext cx="1563329" cy="914400"/>
        </p:xfrm>
        <a:graphic>
          <a:graphicData uri="http://schemas.openxmlformats.org/presentationml/2006/ole">
            <p:oleObj spid="_x0000_s2050" name="Equation" r:id="rId3" imgW="672840" imgH="393480" progId="Equation.3">
              <p:embed/>
            </p:oleObj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1752600" y="4190999"/>
          <a:ext cx="1676400" cy="896007"/>
        </p:xfrm>
        <a:graphic>
          <a:graphicData uri="http://schemas.openxmlformats.org/presentationml/2006/ole">
            <p:oleObj spid="_x0000_s2051" name="Equation" r:id="rId4" imgW="736560" imgH="393480" progId="Equation.3">
              <p:embed/>
            </p:oleObj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Independent 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Get a blue text book </a:t>
            </a:r>
          </a:p>
          <a:p>
            <a:r>
              <a:rPr lang="en-US" dirty="0" smtClean="0"/>
              <a:t>Page 230 # 6-14</a:t>
            </a:r>
          </a:p>
          <a:p>
            <a:r>
              <a:rPr lang="en-US" dirty="0" smtClean="0"/>
              <a:t>Page 235 # 4-9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Summary: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Exit Pass</a:t>
            </a:r>
          </a:p>
          <a:p>
            <a:r>
              <a:rPr lang="en-US" dirty="0" smtClean="0"/>
              <a:t>On loose leaf with heading to be graded:</a:t>
            </a:r>
          </a:p>
          <a:p>
            <a:endParaRPr lang="en-US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2971800" y="3505200"/>
          <a:ext cx="1836379" cy="1035050"/>
        </p:xfrm>
        <a:graphic>
          <a:graphicData uri="http://schemas.openxmlformats.org/presentationml/2006/ole">
            <p:oleObj spid="_x0000_s3074" name="Equation" r:id="rId3" imgW="698400" imgH="393480" progId="Equation.3">
              <p:embed/>
            </p:oleObj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Homework: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Glencoe page 112</a:t>
            </a:r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103</Words>
  <Application>Microsoft Office PowerPoint</Application>
  <PresentationFormat>On-screen Show (4:3)</PresentationFormat>
  <Paragraphs>30</Paragraphs>
  <Slides>7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9" baseType="lpstr">
      <vt:lpstr>Office Theme</vt:lpstr>
      <vt:lpstr>Microsoft Equation 3.0</vt:lpstr>
      <vt:lpstr>Wednesday October 27,2010  </vt:lpstr>
      <vt:lpstr>Initial Activity: </vt:lpstr>
      <vt:lpstr>Mini-lesson</vt:lpstr>
      <vt:lpstr>Examples:</vt:lpstr>
      <vt:lpstr>Independent Work</vt:lpstr>
      <vt:lpstr>Summary: </vt:lpstr>
      <vt:lpstr>Homework: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Wednesday October 27,2010  </dc:title>
  <dc:creator>Admin</dc:creator>
  <cp:lastModifiedBy>Admin</cp:lastModifiedBy>
  <cp:revision>1</cp:revision>
  <dcterms:created xsi:type="dcterms:W3CDTF">2010-10-27T12:17:02Z</dcterms:created>
  <dcterms:modified xsi:type="dcterms:W3CDTF">2010-10-27T12:28:02Z</dcterms:modified>
</cp:coreProperties>
</file>